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96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0693400" cy="75692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87" d="100"/>
          <a:sy n="87" d="100"/>
        </p:scale>
        <p:origin x="254" y="1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10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9" Type="http://schemas.openxmlformats.org/officeDocument/2006/relationships/image" Target="../media/image10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1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10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10" Type="http://schemas.openxmlformats.org/officeDocument/2006/relationships/image" Target="../media/image124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36.png"/><Relationship Id="rId7" Type="http://schemas.openxmlformats.org/officeDocument/2006/relationships/image" Target="../media/image139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Relationship Id="rId9" Type="http://schemas.openxmlformats.org/officeDocument/2006/relationships/image" Target="../media/image1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40.png"/><Relationship Id="rId7" Type="http://schemas.openxmlformats.org/officeDocument/2006/relationships/image" Target="../media/image14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10" Type="http://schemas.openxmlformats.org/officeDocument/2006/relationships/image" Target="../media/image124.png"/><Relationship Id="rId4" Type="http://schemas.openxmlformats.org/officeDocument/2006/relationships/image" Target="../media/image134.png"/><Relationship Id="rId9" Type="http://schemas.openxmlformats.org/officeDocument/2006/relationships/image" Target="../media/image1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5.png"/><Relationship Id="rId4" Type="http://schemas.openxmlformats.org/officeDocument/2006/relationships/image" Target="../media/image11.png"/><Relationship Id="rId9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18" Type="http://schemas.openxmlformats.org/officeDocument/2006/relationships/image" Target="../media/image165.png"/><Relationship Id="rId26" Type="http://schemas.openxmlformats.org/officeDocument/2006/relationships/image" Target="../media/image173.png"/><Relationship Id="rId3" Type="http://schemas.openxmlformats.org/officeDocument/2006/relationships/image" Target="../media/image150.png"/><Relationship Id="rId21" Type="http://schemas.openxmlformats.org/officeDocument/2006/relationships/image" Target="../media/image168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17" Type="http://schemas.openxmlformats.org/officeDocument/2006/relationships/image" Target="../media/image164.png"/><Relationship Id="rId25" Type="http://schemas.openxmlformats.org/officeDocument/2006/relationships/image" Target="../media/image172.png"/><Relationship Id="rId2" Type="http://schemas.openxmlformats.org/officeDocument/2006/relationships/image" Target="../media/image149.png"/><Relationship Id="rId16" Type="http://schemas.openxmlformats.org/officeDocument/2006/relationships/image" Target="../media/image163.png"/><Relationship Id="rId20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24" Type="http://schemas.openxmlformats.org/officeDocument/2006/relationships/image" Target="../media/image171.png"/><Relationship Id="rId5" Type="http://schemas.openxmlformats.org/officeDocument/2006/relationships/image" Target="../media/image152.png"/><Relationship Id="rId15" Type="http://schemas.openxmlformats.org/officeDocument/2006/relationships/image" Target="../media/image162.png"/><Relationship Id="rId23" Type="http://schemas.openxmlformats.org/officeDocument/2006/relationships/image" Target="../media/image170.png"/><Relationship Id="rId10" Type="http://schemas.openxmlformats.org/officeDocument/2006/relationships/image" Target="../media/image157.png"/><Relationship Id="rId19" Type="http://schemas.openxmlformats.org/officeDocument/2006/relationships/image" Target="../media/image166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Relationship Id="rId14" Type="http://schemas.openxmlformats.org/officeDocument/2006/relationships/image" Target="../media/image161.png"/><Relationship Id="rId22" Type="http://schemas.openxmlformats.org/officeDocument/2006/relationships/image" Target="../media/image16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3" Type="http://schemas.openxmlformats.org/officeDocument/2006/relationships/image" Target="../media/image175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" Type="http://schemas.openxmlformats.org/officeDocument/2006/relationships/image" Target="../media/image174.png"/><Relationship Id="rId16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152.png"/><Relationship Id="rId15" Type="http://schemas.openxmlformats.org/officeDocument/2006/relationships/image" Target="../media/image186.png"/><Relationship Id="rId10" Type="http://schemas.openxmlformats.org/officeDocument/2006/relationships/image" Target="../media/image181.png"/><Relationship Id="rId4" Type="http://schemas.openxmlformats.org/officeDocument/2006/relationships/image" Target="../media/image176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1.png"/><Relationship Id="rId7" Type="http://schemas.openxmlformats.org/officeDocument/2006/relationships/image" Target="../media/image152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4.png"/><Relationship Id="rId11" Type="http://schemas.openxmlformats.org/officeDocument/2006/relationships/image" Target="../media/image198.png"/><Relationship Id="rId5" Type="http://schemas.openxmlformats.org/officeDocument/2006/relationships/image" Target="../media/image193.png"/><Relationship Id="rId10" Type="http://schemas.openxmlformats.org/officeDocument/2006/relationships/image" Target="../media/image197.png"/><Relationship Id="rId4" Type="http://schemas.openxmlformats.org/officeDocument/2006/relationships/image" Target="../media/image192.png"/><Relationship Id="rId9" Type="http://schemas.openxmlformats.org/officeDocument/2006/relationships/image" Target="../media/image19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13" Type="http://schemas.openxmlformats.org/officeDocument/2006/relationships/image" Target="../media/image210.png"/><Relationship Id="rId18" Type="http://schemas.openxmlformats.org/officeDocument/2006/relationships/image" Target="../media/image215.png"/><Relationship Id="rId3" Type="http://schemas.openxmlformats.org/officeDocument/2006/relationships/image" Target="../media/image200.png"/><Relationship Id="rId21" Type="http://schemas.openxmlformats.org/officeDocument/2006/relationships/image" Target="../media/image218.png"/><Relationship Id="rId7" Type="http://schemas.openxmlformats.org/officeDocument/2006/relationships/image" Target="../media/image204.png"/><Relationship Id="rId12" Type="http://schemas.openxmlformats.org/officeDocument/2006/relationships/image" Target="../media/image209.png"/><Relationship Id="rId17" Type="http://schemas.openxmlformats.org/officeDocument/2006/relationships/image" Target="../media/image214.png"/><Relationship Id="rId2" Type="http://schemas.openxmlformats.org/officeDocument/2006/relationships/image" Target="../media/image199.png"/><Relationship Id="rId16" Type="http://schemas.openxmlformats.org/officeDocument/2006/relationships/image" Target="../media/image213.png"/><Relationship Id="rId20" Type="http://schemas.openxmlformats.org/officeDocument/2006/relationships/image" Target="../media/image2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3.png"/><Relationship Id="rId11" Type="http://schemas.openxmlformats.org/officeDocument/2006/relationships/image" Target="../media/image208.png"/><Relationship Id="rId5" Type="http://schemas.openxmlformats.org/officeDocument/2006/relationships/image" Target="../media/image202.png"/><Relationship Id="rId15" Type="http://schemas.openxmlformats.org/officeDocument/2006/relationships/image" Target="../media/image212.png"/><Relationship Id="rId10" Type="http://schemas.openxmlformats.org/officeDocument/2006/relationships/image" Target="../media/image207.png"/><Relationship Id="rId19" Type="http://schemas.openxmlformats.org/officeDocument/2006/relationships/image" Target="../media/image216.png"/><Relationship Id="rId4" Type="http://schemas.openxmlformats.org/officeDocument/2006/relationships/image" Target="../media/image201.png"/><Relationship Id="rId9" Type="http://schemas.openxmlformats.org/officeDocument/2006/relationships/image" Target="../media/image206.png"/><Relationship Id="rId14" Type="http://schemas.openxmlformats.org/officeDocument/2006/relationships/image" Target="../media/image21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229.png"/><Relationship Id="rId3" Type="http://schemas.openxmlformats.org/officeDocument/2006/relationships/image" Target="../media/image220.png"/><Relationship Id="rId7" Type="http://schemas.openxmlformats.org/officeDocument/2006/relationships/image" Target="../media/image224.png"/><Relationship Id="rId12" Type="http://schemas.openxmlformats.org/officeDocument/2006/relationships/image" Target="../media/image228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3.png"/><Relationship Id="rId11" Type="http://schemas.openxmlformats.org/officeDocument/2006/relationships/image" Target="../media/image215.png"/><Relationship Id="rId5" Type="http://schemas.openxmlformats.org/officeDocument/2006/relationships/image" Target="../media/image222.png"/><Relationship Id="rId10" Type="http://schemas.openxmlformats.org/officeDocument/2006/relationships/image" Target="../media/image227.png"/><Relationship Id="rId4" Type="http://schemas.openxmlformats.org/officeDocument/2006/relationships/image" Target="../media/image221.png"/><Relationship Id="rId9" Type="http://schemas.openxmlformats.org/officeDocument/2006/relationships/image" Target="../media/image226.png"/><Relationship Id="rId14" Type="http://schemas.openxmlformats.org/officeDocument/2006/relationships/image" Target="../media/image23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13" Type="http://schemas.openxmlformats.org/officeDocument/2006/relationships/image" Target="../media/image241.png"/><Relationship Id="rId3" Type="http://schemas.openxmlformats.org/officeDocument/2006/relationships/image" Target="../media/image232.png"/><Relationship Id="rId7" Type="http://schemas.openxmlformats.org/officeDocument/2006/relationships/image" Target="../media/image236.png"/><Relationship Id="rId12" Type="http://schemas.openxmlformats.org/officeDocument/2006/relationships/image" Target="../media/image215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png"/><Relationship Id="rId11" Type="http://schemas.openxmlformats.org/officeDocument/2006/relationships/image" Target="../media/image240.png"/><Relationship Id="rId5" Type="http://schemas.openxmlformats.org/officeDocument/2006/relationships/image" Target="../media/image234.png"/><Relationship Id="rId15" Type="http://schemas.openxmlformats.org/officeDocument/2006/relationships/image" Target="../media/image243.png"/><Relationship Id="rId10" Type="http://schemas.openxmlformats.org/officeDocument/2006/relationships/image" Target="../media/image239.png"/><Relationship Id="rId4" Type="http://schemas.openxmlformats.org/officeDocument/2006/relationships/image" Target="../media/image233.png"/><Relationship Id="rId9" Type="http://schemas.openxmlformats.org/officeDocument/2006/relationships/image" Target="../media/image238.png"/><Relationship Id="rId14" Type="http://schemas.openxmlformats.org/officeDocument/2006/relationships/image" Target="../media/image24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245.png"/><Relationship Id="rId7" Type="http://schemas.openxmlformats.org/officeDocument/2006/relationships/image" Target="../media/image248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5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Relationship Id="rId9" Type="http://schemas.openxmlformats.org/officeDocument/2006/relationships/image" Target="../media/image25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openxmlformats.org/officeDocument/2006/relationships/image" Target="../media/image248.png"/><Relationship Id="rId18" Type="http://schemas.openxmlformats.org/officeDocument/2006/relationships/image" Target="../media/image265.png"/><Relationship Id="rId3" Type="http://schemas.openxmlformats.org/officeDocument/2006/relationships/image" Target="../media/image252.png"/><Relationship Id="rId7" Type="http://schemas.openxmlformats.org/officeDocument/2006/relationships/image" Target="../media/image256.png"/><Relationship Id="rId12" Type="http://schemas.openxmlformats.org/officeDocument/2006/relationships/image" Target="../media/image215.png"/><Relationship Id="rId17" Type="http://schemas.openxmlformats.org/officeDocument/2006/relationships/image" Target="../media/image264.png"/><Relationship Id="rId2" Type="http://schemas.openxmlformats.org/officeDocument/2006/relationships/image" Target="../media/image251.png"/><Relationship Id="rId16" Type="http://schemas.openxmlformats.org/officeDocument/2006/relationships/image" Target="../media/image263.png"/><Relationship Id="rId20" Type="http://schemas.openxmlformats.org/officeDocument/2006/relationships/image" Target="../media/image2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5.png"/><Relationship Id="rId11" Type="http://schemas.openxmlformats.org/officeDocument/2006/relationships/image" Target="../media/image260.png"/><Relationship Id="rId5" Type="http://schemas.openxmlformats.org/officeDocument/2006/relationships/image" Target="../media/image254.png"/><Relationship Id="rId15" Type="http://schemas.openxmlformats.org/officeDocument/2006/relationships/image" Target="../media/image262.png"/><Relationship Id="rId10" Type="http://schemas.openxmlformats.org/officeDocument/2006/relationships/image" Target="../media/image259.png"/><Relationship Id="rId19" Type="http://schemas.openxmlformats.org/officeDocument/2006/relationships/image" Target="../media/image266.png"/><Relationship Id="rId4" Type="http://schemas.openxmlformats.org/officeDocument/2006/relationships/image" Target="../media/image253.png"/><Relationship Id="rId9" Type="http://schemas.openxmlformats.org/officeDocument/2006/relationships/image" Target="../media/image258.png"/><Relationship Id="rId14" Type="http://schemas.openxmlformats.org/officeDocument/2006/relationships/image" Target="../media/image26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269.png"/><Relationship Id="rId7" Type="http://schemas.openxmlformats.org/officeDocument/2006/relationships/image" Target="../media/image273.png"/><Relationship Id="rId12" Type="http://schemas.openxmlformats.org/officeDocument/2006/relationships/image" Target="../media/image277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2.png"/><Relationship Id="rId11" Type="http://schemas.openxmlformats.org/officeDocument/2006/relationships/image" Target="../media/image276.png"/><Relationship Id="rId5" Type="http://schemas.openxmlformats.org/officeDocument/2006/relationships/image" Target="../media/image271.png"/><Relationship Id="rId10" Type="http://schemas.openxmlformats.org/officeDocument/2006/relationships/image" Target="../media/image275.png"/><Relationship Id="rId4" Type="http://schemas.openxmlformats.org/officeDocument/2006/relationships/image" Target="../media/image270.png"/><Relationship Id="rId9" Type="http://schemas.openxmlformats.org/officeDocument/2006/relationships/image" Target="../media/image21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13" Type="http://schemas.openxmlformats.org/officeDocument/2006/relationships/image" Target="../media/image273.png"/><Relationship Id="rId18" Type="http://schemas.openxmlformats.org/officeDocument/2006/relationships/image" Target="../media/image291.png"/><Relationship Id="rId3" Type="http://schemas.openxmlformats.org/officeDocument/2006/relationships/image" Target="../media/image279.png"/><Relationship Id="rId7" Type="http://schemas.openxmlformats.org/officeDocument/2006/relationships/image" Target="../media/image283.png"/><Relationship Id="rId12" Type="http://schemas.openxmlformats.org/officeDocument/2006/relationships/image" Target="../media/image272.png"/><Relationship Id="rId17" Type="http://schemas.openxmlformats.org/officeDocument/2006/relationships/image" Target="../media/image290.png"/><Relationship Id="rId2" Type="http://schemas.openxmlformats.org/officeDocument/2006/relationships/image" Target="../media/image278.png"/><Relationship Id="rId16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2.png"/><Relationship Id="rId11" Type="http://schemas.openxmlformats.org/officeDocument/2006/relationships/image" Target="../media/image287.png"/><Relationship Id="rId5" Type="http://schemas.openxmlformats.org/officeDocument/2006/relationships/image" Target="../media/image281.png"/><Relationship Id="rId15" Type="http://schemas.openxmlformats.org/officeDocument/2006/relationships/image" Target="../media/image289.png"/><Relationship Id="rId10" Type="http://schemas.openxmlformats.org/officeDocument/2006/relationships/image" Target="../media/image286.png"/><Relationship Id="rId19" Type="http://schemas.openxmlformats.org/officeDocument/2006/relationships/image" Target="../media/image292.png"/><Relationship Id="rId4" Type="http://schemas.openxmlformats.org/officeDocument/2006/relationships/image" Target="../media/image280.png"/><Relationship Id="rId9" Type="http://schemas.openxmlformats.org/officeDocument/2006/relationships/image" Target="../media/image285.png"/><Relationship Id="rId14" Type="http://schemas.openxmlformats.org/officeDocument/2006/relationships/image" Target="../media/image28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303.png"/><Relationship Id="rId18" Type="http://schemas.openxmlformats.org/officeDocument/2006/relationships/image" Target="../media/image308.png"/><Relationship Id="rId3" Type="http://schemas.openxmlformats.org/officeDocument/2006/relationships/image" Target="../media/image294.png"/><Relationship Id="rId7" Type="http://schemas.openxmlformats.org/officeDocument/2006/relationships/image" Target="../media/image298.png"/><Relationship Id="rId12" Type="http://schemas.openxmlformats.org/officeDocument/2006/relationships/image" Target="../media/image302.png"/><Relationship Id="rId17" Type="http://schemas.openxmlformats.org/officeDocument/2006/relationships/image" Target="../media/image307.png"/><Relationship Id="rId2" Type="http://schemas.openxmlformats.org/officeDocument/2006/relationships/image" Target="../media/image293.png"/><Relationship Id="rId16" Type="http://schemas.openxmlformats.org/officeDocument/2006/relationships/image" Target="../media/image3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7.png"/><Relationship Id="rId11" Type="http://schemas.openxmlformats.org/officeDocument/2006/relationships/image" Target="../media/image301.png"/><Relationship Id="rId5" Type="http://schemas.openxmlformats.org/officeDocument/2006/relationships/image" Target="../media/image296.png"/><Relationship Id="rId15" Type="http://schemas.openxmlformats.org/officeDocument/2006/relationships/image" Target="../media/image305.png"/><Relationship Id="rId10" Type="http://schemas.openxmlformats.org/officeDocument/2006/relationships/image" Target="../media/image300.png"/><Relationship Id="rId4" Type="http://schemas.openxmlformats.org/officeDocument/2006/relationships/image" Target="../media/image295.png"/><Relationship Id="rId9" Type="http://schemas.openxmlformats.org/officeDocument/2006/relationships/image" Target="../media/image299.png"/><Relationship Id="rId14" Type="http://schemas.openxmlformats.org/officeDocument/2006/relationships/image" Target="../media/image30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13" Type="http://schemas.openxmlformats.org/officeDocument/2006/relationships/image" Target="../media/image300.png"/><Relationship Id="rId3" Type="http://schemas.openxmlformats.org/officeDocument/2006/relationships/image" Target="../media/image310.png"/><Relationship Id="rId7" Type="http://schemas.openxmlformats.org/officeDocument/2006/relationships/image" Target="../media/image314.png"/><Relationship Id="rId12" Type="http://schemas.openxmlformats.org/officeDocument/2006/relationships/image" Target="../media/image318.png"/><Relationship Id="rId2" Type="http://schemas.openxmlformats.org/officeDocument/2006/relationships/image" Target="../media/image309.png"/><Relationship Id="rId16" Type="http://schemas.openxmlformats.org/officeDocument/2006/relationships/image" Target="../media/image3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3.png"/><Relationship Id="rId11" Type="http://schemas.openxmlformats.org/officeDocument/2006/relationships/image" Target="../media/image215.png"/><Relationship Id="rId5" Type="http://schemas.openxmlformats.org/officeDocument/2006/relationships/image" Target="../media/image312.png"/><Relationship Id="rId15" Type="http://schemas.openxmlformats.org/officeDocument/2006/relationships/image" Target="../media/image319.png"/><Relationship Id="rId10" Type="http://schemas.openxmlformats.org/officeDocument/2006/relationships/image" Target="../media/image317.png"/><Relationship Id="rId4" Type="http://schemas.openxmlformats.org/officeDocument/2006/relationships/image" Target="../media/image311.png"/><Relationship Id="rId9" Type="http://schemas.openxmlformats.org/officeDocument/2006/relationships/image" Target="../media/image316.png"/><Relationship Id="rId14" Type="http://schemas.openxmlformats.org/officeDocument/2006/relationships/image" Target="../media/image30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13" Type="http://schemas.openxmlformats.org/officeDocument/2006/relationships/image" Target="../media/image330.png"/><Relationship Id="rId18" Type="http://schemas.openxmlformats.org/officeDocument/2006/relationships/image" Target="../media/image335.png"/><Relationship Id="rId26" Type="http://schemas.openxmlformats.org/officeDocument/2006/relationships/image" Target="../media/image343.png"/><Relationship Id="rId3" Type="http://schemas.openxmlformats.org/officeDocument/2006/relationships/image" Target="../media/image318.png"/><Relationship Id="rId21" Type="http://schemas.openxmlformats.org/officeDocument/2006/relationships/image" Target="../media/image338.png"/><Relationship Id="rId7" Type="http://schemas.openxmlformats.org/officeDocument/2006/relationships/image" Target="../media/image324.png"/><Relationship Id="rId12" Type="http://schemas.openxmlformats.org/officeDocument/2006/relationships/image" Target="../media/image329.png"/><Relationship Id="rId17" Type="http://schemas.openxmlformats.org/officeDocument/2006/relationships/image" Target="../media/image334.png"/><Relationship Id="rId25" Type="http://schemas.openxmlformats.org/officeDocument/2006/relationships/image" Target="../media/image342.png"/><Relationship Id="rId2" Type="http://schemas.openxmlformats.org/officeDocument/2006/relationships/image" Target="../media/image215.png"/><Relationship Id="rId16" Type="http://schemas.openxmlformats.org/officeDocument/2006/relationships/image" Target="../media/image333.png"/><Relationship Id="rId20" Type="http://schemas.openxmlformats.org/officeDocument/2006/relationships/image" Target="../media/image337.png"/><Relationship Id="rId29" Type="http://schemas.openxmlformats.org/officeDocument/2006/relationships/image" Target="../media/image3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3.png"/><Relationship Id="rId11" Type="http://schemas.openxmlformats.org/officeDocument/2006/relationships/image" Target="../media/image328.png"/><Relationship Id="rId24" Type="http://schemas.openxmlformats.org/officeDocument/2006/relationships/image" Target="../media/image341.png"/><Relationship Id="rId5" Type="http://schemas.openxmlformats.org/officeDocument/2006/relationships/image" Target="../media/image322.png"/><Relationship Id="rId15" Type="http://schemas.openxmlformats.org/officeDocument/2006/relationships/image" Target="../media/image332.png"/><Relationship Id="rId23" Type="http://schemas.openxmlformats.org/officeDocument/2006/relationships/image" Target="../media/image340.png"/><Relationship Id="rId28" Type="http://schemas.openxmlformats.org/officeDocument/2006/relationships/image" Target="../media/image345.png"/><Relationship Id="rId10" Type="http://schemas.openxmlformats.org/officeDocument/2006/relationships/image" Target="../media/image327.png"/><Relationship Id="rId19" Type="http://schemas.openxmlformats.org/officeDocument/2006/relationships/image" Target="../media/image336.png"/><Relationship Id="rId31" Type="http://schemas.openxmlformats.org/officeDocument/2006/relationships/image" Target="../media/image348.png"/><Relationship Id="rId4" Type="http://schemas.openxmlformats.org/officeDocument/2006/relationships/image" Target="../media/image321.png"/><Relationship Id="rId9" Type="http://schemas.openxmlformats.org/officeDocument/2006/relationships/image" Target="../media/image326.png"/><Relationship Id="rId14" Type="http://schemas.openxmlformats.org/officeDocument/2006/relationships/image" Target="../media/image331.png"/><Relationship Id="rId22" Type="http://schemas.openxmlformats.org/officeDocument/2006/relationships/image" Target="../media/image339.png"/><Relationship Id="rId27" Type="http://schemas.openxmlformats.org/officeDocument/2006/relationships/image" Target="../media/image344.png"/><Relationship Id="rId30" Type="http://schemas.openxmlformats.org/officeDocument/2006/relationships/image" Target="../media/image34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350.png"/><Relationship Id="rId7" Type="http://schemas.openxmlformats.org/officeDocument/2006/relationships/image" Target="../media/image215.png"/><Relationship Id="rId12" Type="http://schemas.openxmlformats.org/officeDocument/2006/relationships/image" Target="../media/image356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3.png"/><Relationship Id="rId11" Type="http://schemas.openxmlformats.org/officeDocument/2006/relationships/image" Target="../media/image355.png"/><Relationship Id="rId5" Type="http://schemas.openxmlformats.org/officeDocument/2006/relationships/image" Target="../media/image352.png"/><Relationship Id="rId10" Type="http://schemas.openxmlformats.org/officeDocument/2006/relationships/image" Target="../media/image301.png"/><Relationship Id="rId4" Type="http://schemas.openxmlformats.org/officeDocument/2006/relationships/image" Target="../media/image351.png"/><Relationship Id="rId9" Type="http://schemas.openxmlformats.org/officeDocument/2006/relationships/image" Target="../media/image30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13" Type="http://schemas.openxmlformats.org/officeDocument/2006/relationships/image" Target="../media/image368.png"/><Relationship Id="rId18" Type="http://schemas.openxmlformats.org/officeDocument/2006/relationships/image" Target="../media/image373.png"/><Relationship Id="rId3" Type="http://schemas.openxmlformats.org/officeDocument/2006/relationships/image" Target="../media/image358.png"/><Relationship Id="rId21" Type="http://schemas.openxmlformats.org/officeDocument/2006/relationships/image" Target="../media/image354.png"/><Relationship Id="rId7" Type="http://schemas.openxmlformats.org/officeDocument/2006/relationships/image" Target="../media/image362.png"/><Relationship Id="rId12" Type="http://schemas.openxmlformats.org/officeDocument/2006/relationships/image" Target="../media/image367.png"/><Relationship Id="rId17" Type="http://schemas.openxmlformats.org/officeDocument/2006/relationships/image" Target="../media/image372.png"/><Relationship Id="rId2" Type="http://schemas.openxmlformats.org/officeDocument/2006/relationships/image" Target="../media/image357.png"/><Relationship Id="rId16" Type="http://schemas.openxmlformats.org/officeDocument/2006/relationships/image" Target="../media/image371.png"/><Relationship Id="rId20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1.png"/><Relationship Id="rId11" Type="http://schemas.openxmlformats.org/officeDocument/2006/relationships/image" Target="../media/image366.png"/><Relationship Id="rId5" Type="http://schemas.openxmlformats.org/officeDocument/2006/relationships/image" Target="../media/image360.png"/><Relationship Id="rId15" Type="http://schemas.openxmlformats.org/officeDocument/2006/relationships/image" Target="../media/image370.png"/><Relationship Id="rId23" Type="http://schemas.openxmlformats.org/officeDocument/2006/relationships/image" Target="../media/image376.png"/><Relationship Id="rId10" Type="http://schemas.openxmlformats.org/officeDocument/2006/relationships/image" Target="../media/image365.png"/><Relationship Id="rId19" Type="http://schemas.openxmlformats.org/officeDocument/2006/relationships/image" Target="../media/image374.png"/><Relationship Id="rId4" Type="http://schemas.openxmlformats.org/officeDocument/2006/relationships/image" Target="../media/image359.png"/><Relationship Id="rId9" Type="http://schemas.openxmlformats.org/officeDocument/2006/relationships/image" Target="../media/image364.png"/><Relationship Id="rId14" Type="http://schemas.openxmlformats.org/officeDocument/2006/relationships/image" Target="../media/image369.png"/><Relationship Id="rId22" Type="http://schemas.openxmlformats.org/officeDocument/2006/relationships/image" Target="../media/image37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13" Type="http://schemas.openxmlformats.org/officeDocument/2006/relationships/image" Target="../media/image354.png"/><Relationship Id="rId3" Type="http://schemas.openxmlformats.org/officeDocument/2006/relationships/image" Target="../media/image377.png"/><Relationship Id="rId7" Type="http://schemas.openxmlformats.org/officeDocument/2006/relationships/image" Target="../media/image380.png"/><Relationship Id="rId12" Type="http://schemas.openxmlformats.org/officeDocument/2006/relationships/image" Target="../media/image385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9.png"/><Relationship Id="rId11" Type="http://schemas.openxmlformats.org/officeDocument/2006/relationships/image" Target="../media/image384.png"/><Relationship Id="rId5" Type="http://schemas.openxmlformats.org/officeDocument/2006/relationships/image" Target="../media/image361.png"/><Relationship Id="rId10" Type="http://schemas.openxmlformats.org/officeDocument/2006/relationships/image" Target="../media/image383.png"/><Relationship Id="rId4" Type="http://schemas.openxmlformats.org/officeDocument/2006/relationships/image" Target="../media/image378.png"/><Relationship Id="rId9" Type="http://schemas.openxmlformats.org/officeDocument/2006/relationships/image" Target="../media/image382.png"/><Relationship Id="rId14" Type="http://schemas.openxmlformats.org/officeDocument/2006/relationships/image" Target="../media/image38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13" Type="http://schemas.openxmlformats.org/officeDocument/2006/relationships/image" Target="../media/image393.png"/><Relationship Id="rId18" Type="http://schemas.openxmlformats.org/officeDocument/2006/relationships/image" Target="../media/image354.png"/><Relationship Id="rId3" Type="http://schemas.openxmlformats.org/officeDocument/2006/relationships/image" Target="../media/image215.png"/><Relationship Id="rId7" Type="http://schemas.openxmlformats.org/officeDocument/2006/relationships/image" Target="../media/image389.png"/><Relationship Id="rId12" Type="http://schemas.openxmlformats.org/officeDocument/2006/relationships/image" Target="../media/image392.png"/><Relationship Id="rId17" Type="http://schemas.openxmlformats.org/officeDocument/2006/relationships/image" Target="../media/image397.png"/><Relationship Id="rId2" Type="http://schemas.openxmlformats.org/officeDocument/2006/relationships/image" Target="../media/image387.png"/><Relationship Id="rId16" Type="http://schemas.openxmlformats.org/officeDocument/2006/relationships/image" Target="../media/image3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8.png"/><Relationship Id="rId11" Type="http://schemas.openxmlformats.org/officeDocument/2006/relationships/image" Target="../media/image287.png"/><Relationship Id="rId5" Type="http://schemas.openxmlformats.org/officeDocument/2006/relationships/image" Target="../media/image364.png"/><Relationship Id="rId15" Type="http://schemas.openxmlformats.org/officeDocument/2006/relationships/image" Target="../media/image395.png"/><Relationship Id="rId10" Type="http://schemas.openxmlformats.org/officeDocument/2006/relationships/image" Target="../media/image286.png"/><Relationship Id="rId19" Type="http://schemas.openxmlformats.org/officeDocument/2006/relationships/image" Target="../media/image398.png"/><Relationship Id="rId4" Type="http://schemas.openxmlformats.org/officeDocument/2006/relationships/image" Target="../media/image363.png"/><Relationship Id="rId9" Type="http://schemas.openxmlformats.org/officeDocument/2006/relationships/image" Target="../media/image391.png"/><Relationship Id="rId14" Type="http://schemas.openxmlformats.org/officeDocument/2006/relationships/image" Target="../media/image39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4.png"/><Relationship Id="rId3" Type="http://schemas.openxmlformats.org/officeDocument/2006/relationships/image" Target="../media/image400.png"/><Relationship Id="rId7" Type="http://schemas.openxmlformats.org/officeDocument/2006/relationships/image" Target="../media/image215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3.png"/><Relationship Id="rId5" Type="http://schemas.openxmlformats.org/officeDocument/2006/relationships/image" Target="../media/image402.png"/><Relationship Id="rId10" Type="http://schemas.openxmlformats.org/officeDocument/2006/relationships/image" Target="../media/image406.png"/><Relationship Id="rId4" Type="http://schemas.openxmlformats.org/officeDocument/2006/relationships/image" Target="../media/image401.png"/><Relationship Id="rId9" Type="http://schemas.openxmlformats.org/officeDocument/2006/relationships/image" Target="../media/image40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9.png"/><Relationship Id="rId5" Type="http://schemas.openxmlformats.org/officeDocument/2006/relationships/image" Target="../media/image408.png"/><Relationship Id="rId4" Type="http://schemas.openxmlformats.org/officeDocument/2006/relationships/image" Target="../media/image40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7" Type="http://schemas.openxmlformats.org/officeDocument/2006/relationships/image" Target="../media/image415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4.png"/><Relationship Id="rId5" Type="http://schemas.openxmlformats.org/officeDocument/2006/relationships/image" Target="../media/image413.png"/><Relationship Id="rId4" Type="http://schemas.openxmlformats.org/officeDocument/2006/relationships/image" Target="../media/image4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0.png"/><Relationship Id="rId5" Type="http://schemas.openxmlformats.org/officeDocument/2006/relationships/image" Target="../media/image419.png"/><Relationship Id="rId4" Type="http://schemas.openxmlformats.org/officeDocument/2006/relationships/image" Target="../media/image4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openxmlformats.org/officeDocument/2006/relationships/image" Target="../media/image52.png"/><Relationship Id="rId21" Type="http://schemas.openxmlformats.org/officeDocument/2006/relationships/image" Target="../media/image70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image" Target="../media/image51.png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18" Type="http://schemas.openxmlformats.org/officeDocument/2006/relationships/image" Target="../media/image87.png"/><Relationship Id="rId26" Type="http://schemas.openxmlformats.org/officeDocument/2006/relationships/image" Target="../media/image95.png"/><Relationship Id="rId3" Type="http://schemas.openxmlformats.org/officeDocument/2006/relationships/image" Target="../media/image72.png"/><Relationship Id="rId21" Type="http://schemas.openxmlformats.org/officeDocument/2006/relationships/image" Target="../media/image90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5" Type="http://schemas.openxmlformats.org/officeDocument/2006/relationships/image" Target="../media/image94.png"/><Relationship Id="rId2" Type="http://schemas.openxmlformats.org/officeDocument/2006/relationships/image" Target="../media/image71.png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29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24" Type="http://schemas.openxmlformats.org/officeDocument/2006/relationships/image" Target="../media/image93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23" Type="http://schemas.openxmlformats.org/officeDocument/2006/relationships/image" Target="../media/image92.png"/><Relationship Id="rId28" Type="http://schemas.openxmlformats.org/officeDocument/2006/relationships/image" Target="../media/image97.png"/><Relationship Id="rId10" Type="http://schemas.openxmlformats.org/officeDocument/2006/relationships/image" Target="../media/image79.png"/><Relationship Id="rId19" Type="http://schemas.openxmlformats.org/officeDocument/2006/relationships/image" Target="../media/image88.png"/><Relationship Id="rId31" Type="http://schemas.openxmlformats.org/officeDocument/2006/relationships/image" Target="../media/image100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Relationship Id="rId22" Type="http://schemas.openxmlformats.org/officeDocument/2006/relationships/image" Target="../media/image91.png"/><Relationship Id="rId27" Type="http://schemas.openxmlformats.org/officeDocument/2006/relationships/image" Target="../media/image96.png"/><Relationship Id="rId30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5930900"/>
            <a:ext cx="3175000" cy="86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" y="4711700"/>
            <a:ext cx="6591300" cy="3048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6100" y="482600"/>
            <a:ext cx="1257300" cy="6375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" y="165100"/>
            <a:ext cx="7683500" cy="4686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404100" y="1130300"/>
            <a:ext cx="2743200" cy="1270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0" y="5422900"/>
            <a:ext cx="990600" cy="1016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184900" y="5651500"/>
            <a:ext cx="3048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0" y="6451600"/>
            <a:ext cx="3962400" cy="698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53000" y="469900"/>
            <a:ext cx="20574000" cy="4203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0" y="-63500"/>
            <a:ext cx="5245100" cy="152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7700" y="50800"/>
            <a:ext cx="2616200" cy="68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" y="698500"/>
            <a:ext cx="1981200" cy="1092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940300" y="3606800"/>
            <a:ext cx="20574000" cy="4216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" y="3848100"/>
            <a:ext cx="2108200" cy="1079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40300" y="-850900"/>
            <a:ext cx="20574000" cy="1003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900" y="12700"/>
            <a:ext cx="2692400" cy="685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736600"/>
            <a:ext cx="1346200" cy="1181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3500" y="-63500"/>
            <a:ext cx="5245100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300" y="50800"/>
            <a:ext cx="2654300" cy="685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533400"/>
            <a:ext cx="1435100" cy="10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940300" y="774700"/>
            <a:ext cx="20574000" cy="2159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940300" y="1917700"/>
            <a:ext cx="20574000" cy="4927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2336800"/>
            <a:ext cx="1193800" cy="1016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" y="5511800"/>
            <a:ext cx="2679700" cy="1016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940300" y="5765800"/>
            <a:ext cx="20574000" cy="2159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63500" y="-63500"/>
            <a:ext cx="5245100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53000" y="-495300"/>
            <a:ext cx="20574000" cy="878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38100"/>
            <a:ext cx="2895600" cy="685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812800"/>
            <a:ext cx="1676400" cy="1016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3500" y="-63500"/>
            <a:ext cx="5245100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40300" y="-850900"/>
            <a:ext cx="20574000" cy="1003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700" y="50800"/>
            <a:ext cx="2628900" cy="685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736600"/>
            <a:ext cx="1346200" cy="1181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3500" y="-63500"/>
            <a:ext cx="5245100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60000">
            <a:off x="-723900" y="2336800"/>
            <a:ext cx="5003800" cy="541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040000">
            <a:off x="3644900" y="838200"/>
            <a:ext cx="7124700" cy="7696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3500" y="-63500"/>
            <a:ext cx="5638800" cy="152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8300" y="76200"/>
            <a:ext cx="3035300" cy="685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ADCA8D9-81C9-3488-651B-77B3F16C7F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852627"/>
            <a:ext cx="9906000" cy="623844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0" y="50800"/>
            <a:ext cx="2641600" cy="685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63700" y="927100"/>
            <a:ext cx="7200900" cy="118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00" y="6502400"/>
            <a:ext cx="44196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7700" y="596900"/>
            <a:ext cx="9423400" cy="5029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943100" y="-419100"/>
            <a:ext cx="9423400" cy="9055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040000">
            <a:off x="7581900" y="4660900"/>
            <a:ext cx="3187700" cy="3441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2200" y="1016000"/>
            <a:ext cx="6997700" cy="1016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1600" y="6527800"/>
            <a:ext cx="1358900" cy="850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63500" y="-63500"/>
            <a:ext cx="5638800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0" y="50800"/>
            <a:ext cx="2679700" cy="685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27100" y="1447800"/>
            <a:ext cx="6451600" cy="1054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55800" y="1066800"/>
            <a:ext cx="9423400" cy="5029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1308100"/>
            <a:ext cx="9423400" cy="4025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040000">
            <a:off x="7581900" y="4660900"/>
            <a:ext cx="3187700" cy="3441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7100" y="1447800"/>
            <a:ext cx="7200900" cy="1016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1600" y="6527800"/>
            <a:ext cx="1358900" cy="850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63500" y="-63500"/>
            <a:ext cx="5638800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040000">
            <a:off x="7581900" y="4660900"/>
            <a:ext cx="3187700" cy="3441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0" y="50800"/>
            <a:ext cx="2641600" cy="685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600" y="6527800"/>
            <a:ext cx="1358900" cy="850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33500" y="1003300"/>
            <a:ext cx="6858000" cy="1092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300" y="6057900"/>
            <a:ext cx="6794500" cy="1612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7700" y="647700"/>
            <a:ext cx="9423400" cy="5029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943100" y="-127000"/>
            <a:ext cx="9423400" cy="8051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7200" y="1016000"/>
            <a:ext cx="6375400" cy="1066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63500" y="-63500"/>
            <a:ext cx="5638800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04644000" y="-2147483648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-5295900"/>
            <a:ext cx="10998200" cy="10998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35500"/>
            <a:ext cx="10820400" cy="2933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422400"/>
            <a:ext cx="5016500" cy="1892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0" y="5321300"/>
            <a:ext cx="3149600" cy="1739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4700" y="3378200"/>
            <a:ext cx="2603500" cy="2794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9300" y="-1244600"/>
            <a:ext cx="4838700" cy="8801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5803900"/>
            <a:ext cx="622300" cy="1752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876300"/>
            <a:ext cx="3086100" cy="1447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2600" y="2400300"/>
            <a:ext cx="3098800" cy="1219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2600" y="3263900"/>
            <a:ext cx="4038600" cy="1219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2600" y="4140200"/>
            <a:ext cx="3111500" cy="1219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2600" y="5029200"/>
            <a:ext cx="3111500" cy="1219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36100" y="482600"/>
            <a:ext cx="1257300" cy="637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7404100" y="1130300"/>
            <a:ext cx="2743200" cy="1270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143000"/>
            <a:ext cx="4597400" cy="10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000"/>
            <a:ext cx="10693400" cy="5156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469900"/>
            <a:ext cx="2578100" cy="977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3500" y="-63500"/>
            <a:ext cx="4851400" cy="152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6400" y="50800"/>
            <a:ext cx="2908300" cy="6858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19100" y="1562100"/>
            <a:ext cx="3924300" cy="6870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100" y="3276600"/>
            <a:ext cx="1955800" cy="3441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400" y="3276600"/>
            <a:ext cx="1778000" cy="1752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0400" y="5156200"/>
            <a:ext cx="1778000" cy="393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100" y="5651500"/>
            <a:ext cx="660400" cy="228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0400" y="6248400"/>
            <a:ext cx="876300" cy="228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9000000">
            <a:off x="2984500" y="2565400"/>
            <a:ext cx="1600200" cy="889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9000000">
            <a:off x="3378200" y="2794000"/>
            <a:ext cx="800100" cy="444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89600" y="3543300"/>
            <a:ext cx="1866900" cy="5334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16300" y="-990600"/>
            <a:ext cx="6527800" cy="6045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41900" y="508000"/>
            <a:ext cx="3263900" cy="30226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874000" y="1676400"/>
            <a:ext cx="914400" cy="10668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44800" y="5435600"/>
            <a:ext cx="1600200" cy="889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38500" y="5651500"/>
            <a:ext cx="800100" cy="4445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864100" y="4610100"/>
            <a:ext cx="2095500" cy="20955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81800" y="5283200"/>
            <a:ext cx="1600200" cy="8890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75500" y="5499100"/>
            <a:ext cx="800100" cy="4445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59700" y="4013200"/>
            <a:ext cx="3111500" cy="34798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521700" y="4864100"/>
            <a:ext cx="1562100" cy="17399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042400" y="5740400"/>
            <a:ext cx="2159000" cy="19050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603500" y="3403600"/>
            <a:ext cx="2628900" cy="8382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46100" y="6756400"/>
            <a:ext cx="2044700" cy="8382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787900" y="6769100"/>
            <a:ext cx="2184400" cy="5334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382000" y="6769100"/>
            <a:ext cx="1752600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1968500"/>
            <a:ext cx="4076700" cy="685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62400"/>
            <a:ext cx="10693400" cy="3606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44600"/>
            <a:ext cx="1905000" cy="152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3500" y="-63500"/>
            <a:ext cx="4851400" cy="152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2300" y="50800"/>
            <a:ext cx="2603500" cy="6858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0500" y="622300"/>
            <a:ext cx="3390900" cy="939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1400" y="850900"/>
            <a:ext cx="1701800" cy="4699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0400" y="927100"/>
            <a:ext cx="4432300" cy="889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02600" y="1143000"/>
            <a:ext cx="2209800" cy="4445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03800" y="1524000"/>
            <a:ext cx="5054600" cy="1257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61100" y="1828800"/>
            <a:ext cx="2527300" cy="6350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68600" y="3276600"/>
            <a:ext cx="10007600" cy="3327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57800" y="4102100"/>
            <a:ext cx="5003800" cy="16637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17800" y="5499100"/>
            <a:ext cx="10198100" cy="1981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57800" y="5994400"/>
            <a:ext cx="5105400" cy="990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8800" y="5537200"/>
            <a:ext cx="4762500" cy="685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1500" y="4826000"/>
            <a:ext cx="3721100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87900"/>
            <a:ext cx="10693400" cy="2794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200" y="622300"/>
            <a:ext cx="3683000" cy="22352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800" y="2260600"/>
            <a:ext cx="3619500" cy="24384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500" y="5156200"/>
            <a:ext cx="4991100" cy="1955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520700"/>
            <a:ext cx="2946400" cy="1435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3500" y="-63500"/>
            <a:ext cx="4851400" cy="1524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1500" y="38100"/>
            <a:ext cx="2667000" cy="685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00" y="1511300"/>
            <a:ext cx="5143500" cy="1066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400" y="2933700"/>
            <a:ext cx="4470400" cy="1066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300" y="5321300"/>
            <a:ext cx="5283200" cy="139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300" y="-38100"/>
            <a:ext cx="5613400" cy="5321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0" y="1282700"/>
            <a:ext cx="2806700" cy="2654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300" y="-165100"/>
            <a:ext cx="5613400" cy="5486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8600" y="1193800"/>
            <a:ext cx="2806700" cy="27432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6400" y="2336800"/>
            <a:ext cx="5384800" cy="3543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9900" y="3213100"/>
            <a:ext cx="2692400" cy="17653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066800" y="368300"/>
            <a:ext cx="5867400" cy="4470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1485900"/>
            <a:ext cx="2933700" cy="2235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41800" y="3213100"/>
            <a:ext cx="2755900" cy="1765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900" y="1422400"/>
            <a:ext cx="2984500" cy="22860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63700" y="-266700"/>
            <a:ext cx="7937500" cy="4521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32200" y="850900"/>
            <a:ext cx="3975100" cy="2260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40300" y="2540000"/>
            <a:ext cx="1358900" cy="4445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65600" y="4419600"/>
            <a:ext cx="8394700" cy="3098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48400" y="5181600"/>
            <a:ext cx="4203700" cy="1549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52000" y="5727700"/>
            <a:ext cx="711200" cy="901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63500" y="-63500"/>
            <a:ext cx="4508500" cy="1524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38100" y="546100"/>
            <a:ext cx="3733800" cy="1219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4000" y="5511800"/>
            <a:ext cx="5511800" cy="1447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13700" y="50800"/>
            <a:ext cx="29337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-927100"/>
            <a:ext cx="8483600" cy="629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700" y="635000"/>
            <a:ext cx="4241800" cy="3149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900" y="2324100"/>
            <a:ext cx="8470900" cy="661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9400" y="3962400"/>
            <a:ext cx="4229100" cy="3314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765300" y="215900"/>
            <a:ext cx="8394700" cy="6527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500" y="1828800"/>
            <a:ext cx="4203700" cy="3263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8400" y="3975100"/>
            <a:ext cx="850900" cy="406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3800" y="6527800"/>
            <a:ext cx="2451100" cy="381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56300" y="635000"/>
            <a:ext cx="3098800" cy="1155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63500" y="-63500"/>
            <a:ext cx="4508500" cy="1524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8100" y="546100"/>
            <a:ext cx="3733800" cy="1219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1300" y="5651500"/>
            <a:ext cx="4178300" cy="1397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16900" y="38100"/>
            <a:ext cx="26416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00" y="-1117600"/>
            <a:ext cx="8890000" cy="739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711200"/>
            <a:ext cx="4445000" cy="3695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700" y="3390900"/>
            <a:ext cx="9893300" cy="4826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500" y="4584700"/>
            <a:ext cx="4940300" cy="2413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032000" y="-317500"/>
            <a:ext cx="9347200" cy="7264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400" y="1473200"/>
            <a:ext cx="4673600" cy="36322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9900" y="3644900"/>
            <a:ext cx="2120900" cy="914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73300" y="3873500"/>
            <a:ext cx="1066800" cy="457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02500" y="6121400"/>
            <a:ext cx="1790700" cy="635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1900" y="711200"/>
            <a:ext cx="3238500" cy="1193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63500" y="-63500"/>
            <a:ext cx="4508500" cy="1524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38100" y="546100"/>
            <a:ext cx="4305300" cy="1219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3200" y="5511800"/>
            <a:ext cx="4406900" cy="1689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13700" y="50800"/>
            <a:ext cx="29337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200" y="-1079500"/>
            <a:ext cx="8026400" cy="9448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1257300"/>
            <a:ext cx="4013200" cy="4724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00200" y="-1079500"/>
            <a:ext cx="9194800" cy="9448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00" y="1257300"/>
            <a:ext cx="4597400" cy="4724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3500" y="-63500"/>
            <a:ext cx="4508500" cy="1524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8100" y="546100"/>
            <a:ext cx="1511300" cy="1219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800" y="6438900"/>
            <a:ext cx="9461500" cy="685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6400" y="50800"/>
            <a:ext cx="29210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100" y="-63500"/>
            <a:ext cx="7785100" cy="502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00" y="1181100"/>
            <a:ext cx="3898900" cy="2514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700" y="2120900"/>
            <a:ext cx="914400" cy="342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9800" y="1155700"/>
            <a:ext cx="2565400" cy="952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200" y="1739900"/>
            <a:ext cx="7823200" cy="3721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1300" y="2667000"/>
            <a:ext cx="3911600" cy="18669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5700" y="4051300"/>
            <a:ext cx="6565900" cy="2603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91300" y="4699000"/>
            <a:ext cx="3276600" cy="12954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5700" y="5562600"/>
            <a:ext cx="6565900" cy="2438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91300" y="6159500"/>
            <a:ext cx="3276600" cy="1219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63500" y="-63500"/>
            <a:ext cx="4508500" cy="152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38100" y="546100"/>
            <a:ext cx="1511300" cy="1219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97900" y="3911600"/>
            <a:ext cx="1333500" cy="4953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1428750000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540000">
            <a:off x="4381500" y="5943600"/>
            <a:ext cx="1930400" cy="1016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1428750000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660000">
            <a:off x="4368800" y="6273800"/>
            <a:ext cx="1943100" cy="1016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409700" y="-635000"/>
            <a:ext cx="7162800" cy="7378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5600" y="1181100"/>
            <a:ext cx="3581400" cy="3683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1300" y="5511800"/>
            <a:ext cx="4800600" cy="1397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001000" y="50800"/>
            <a:ext cx="2971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1066800"/>
            <a:ext cx="7899400" cy="753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0" y="2933700"/>
            <a:ext cx="3949700" cy="3759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700" y="-254000"/>
            <a:ext cx="7899400" cy="4191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200" y="774700"/>
            <a:ext cx="3949700" cy="20955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574800" y="-101600"/>
            <a:ext cx="7556500" cy="782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100" y="1828800"/>
            <a:ext cx="3771900" cy="3911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3441700"/>
            <a:ext cx="3352800" cy="495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63500" y="-63500"/>
            <a:ext cx="4508500" cy="152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0800" y="508000"/>
            <a:ext cx="3873500" cy="812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673100" y="6705600"/>
            <a:ext cx="10426700" cy="685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26400" y="50800"/>
            <a:ext cx="29210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" y="609600"/>
            <a:ext cx="4508500" cy="2768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700" y="1295400"/>
            <a:ext cx="2247900" cy="13843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500" y="609600"/>
            <a:ext cx="7937500" cy="2781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6700" y="1295400"/>
            <a:ext cx="3975100" cy="1397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2324100"/>
            <a:ext cx="12014200" cy="2400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2600" y="2921000"/>
            <a:ext cx="6007100" cy="11938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400" y="4445000"/>
            <a:ext cx="12001500" cy="2070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2600" y="4953000"/>
            <a:ext cx="5994400" cy="10414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6680200" y="4191000"/>
            <a:ext cx="1231900" cy="685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6985000" y="4356100"/>
            <a:ext cx="609600" cy="3429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574800" y="-101600"/>
            <a:ext cx="7556500" cy="7823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2100" y="1828800"/>
            <a:ext cx="3771900" cy="39116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104900" y="3619500"/>
            <a:ext cx="6705600" cy="914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1500" y="3848100"/>
            <a:ext cx="3352800" cy="457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63500" y="-63500"/>
            <a:ext cx="4508500" cy="1524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50800" y="508000"/>
            <a:ext cx="3302000" cy="812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32100" y="6311900"/>
            <a:ext cx="5130800" cy="1066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26400" y="50800"/>
            <a:ext cx="29210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04644000" y="-2147483648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-5295900"/>
            <a:ext cx="10998200" cy="10998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35500"/>
            <a:ext cx="10820400" cy="2933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422400"/>
            <a:ext cx="5003800" cy="1892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0" y="5003800"/>
            <a:ext cx="3594100" cy="2362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1700" y="3378200"/>
            <a:ext cx="2311400" cy="2794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743307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76500" y="50800"/>
            <a:ext cx="10363200" cy="7315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1854200"/>
            <a:ext cx="5181600" cy="3657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100" y="38100"/>
            <a:ext cx="10363200" cy="7353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200" y="1854200"/>
            <a:ext cx="5181600" cy="3670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6900" y="2171700"/>
            <a:ext cx="4711700" cy="17272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1428750000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2820000">
            <a:off x="6337300" y="1524000"/>
            <a:ext cx="749300" cy="101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3500" y="-63500"/>
            <a:ext cx="4508500" cy="1524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584200"/>
            <a:ext cx="1574800" cy="812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00" y="1168400"/>
            <a:ext cx="1244600" cy="685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21300" y="1168400"/>
            <a:ext cx="1003300" cy="685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98700" y="5994400"/>
            <a:ext cx="6235700" cy="10668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73900" y="190500"/>
            <a:ext cx="1028700" cy="18923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095487300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02400" y="-825500"/>
            <a:ext cx="2184400" cy="3962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35800" y="152400"/>
            <a:ext cx="1092200" cy="1981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97600" y="1828800"/>
            <a:ext cx="596900" cy="254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92800" y="6845300"/>
            <a:ext cx="4762500" cy="762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26400" y="50800"/>
            <a:ext cx="29083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1235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00" y="38100"/>
            <a:ext cx="10553700" cy="661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676400"/>
            <a:ext cx="5270500" cy="3302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100" y="50800"/>
            <a:ext cx="10388600" cy="657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200" y="1676400"/>
            <a:ext cx="5194300" cy="3289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200" y="5105400"/>
            <a:ext cx="3429000" cy="812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6100" y="5308600"/>
            <a:ext cx="1714500" cy="406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2565400" y="5118100"/>
            <a:ext cx="266700" cy="63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9800" y="2286000"/>
            <a:ext cx="596900" cy="825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07600" y="2286000"/>
            <a:ext cx="596900" cy="2120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63500" y="-63500"/>
            <a:ext cx="4508500" cy="1524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5400" y="508000"/>
            <a:ext cx="2514600" cy="812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2700" y="1104900"/>
            <a:ext cx="1244600" cy="685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21300" y="1104900"/>
            <a:ext cx="1003300" cy="685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44800" y="5994400"/>
            <a:ext cx="5143500" cy="1066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75600" y="50800"/>
            <a:ext cx="30226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00" y="-63500"/>
            <a:ext cx="4508500" cy="152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800" y="508000"/>
            <a:ext cx="2514600" cy="812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600" y="1003300"/>
            <a:ext cx="1790700" cy="8458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100" y="3111500"/>
            <a:ext cx="901700" cy="4229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0900" y="2946400"/>
            <a:ext cx="1790700" cy="660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8100" y="3111500"/>
            <a:ext cx="901700" cy="3302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0900" y="6781800"/>
            <a:ext cx="1790700" cy="647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8100" y="6946900"/>
            <a:ext cx="901700" cy="3302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532434800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58200" y="3225800"/>
            <a:ext cx="393700" cy="76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47100" y="3251200"/>
            <a:ext cx="203200" cy="381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532434800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7200900" y="3987800"/>
            <a:ext cx="3098800" cy="76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7975600" y="4013200"/>
            <a:ext cx="1549400" cy="381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532434800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58200" y="7086600"/>
            <a:ext cx="393700" cy="76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47100" y="7099300"/>
            <a:ext cx="203200" cy="381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532434800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7112000" y="6286500"/>
            <a:ext cx="3302000" cy="76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7937500" y="6299200"/>
            <a:ext cx="1651000" cy="38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78800" y="4724400"/>
            <a:ext cx="2044700" cy="12192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2362200" y="76200"/>
            <a:ext cx="12611100" cy="97536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2000" y="2489200"/>
            <a:ext cx="6311900" cy="48768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29000" y="6959600"/>
            <a:ext cx="850900" cy="4445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36900" y="2387600"/>
            <a:ext cx="1384300" cy="5715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937000" y="6997700"/>
            <a:ext cx="2235200" cy="6350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03200" y="2413000"/>
            <a:ext cx="3149600" cy="6350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43800" y="431800"/>
            <a:ext cx="800100" cy="22987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518400" y="381000"/>
            <a:ext cx="825500" cy="23876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58800" y="1003300"/>
            <a:ext cx="8191500" cy="14478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603500" y="1358900"/>
            <a:ext cx="4089400" cy="7239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670300" y="1473200"/>
            <a:ext cx="1587500" cy="6604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076700" y="1638300"/>
            <a:ext cx="787400" cy="3302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013200" y="1117600"/>
            <a:ext cx="1765300" cy="1143000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1428750000"/>
            <a:chOff x="0" y="0"/>
            <a:chExt cx="0" cy="0"/>
          </a:xfrm>
        </p:grpSpPr>
      </p:grpSp>
      <p:pic>
        <p:nvPicPr>
          <p:cNvPr id="48" name="Picture 4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876800" y="1752600"/>
            <a:ext cx="2463800" cy="1016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013700" y="50800"/>
            <a:ext cx="29337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-368300"/>
            <a:ext cx="9918700" cy="834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689100"/>
            <a:ext cx="4953000" cy="41783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635000000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52700" y="-38100"/>
            <a:ext cx="10490200" cy="6972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" y="1689100"/>
            <a:ext cx="5245100" cy="3492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9900" y="4508500"/>
            <a:ext cx="4648200" cy="1371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3500" y="-63500"/>
            <a:ext cx="4508500" cy="1524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0800" y="508000"/>
            <a:ext cx="2514600" cy="812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2700" y="1104900"/>
            <a:ext cx="1244600" cy="685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21300" y="1104900"/>
            <a:ext cx="1003300" cy="685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84400" y="6438900"/>
            <a:ext cx="6324600" cy="685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13700" y="50800"/>
            <a:ext cx="29337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1257300"/>
            <a:ext cx="4114800" cy="3556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17600" y="3949700"/>
            <a:ext cx="5905500" cy="2108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00" y="4470400"/>
            <a:ext cx="2946400" cy="10541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900" y="152400"/>
            <a:ext cx="12065000" cy="3683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3100" y="1054100"/>
            <a:ext cx="6032500" cy="1841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0" y="1041400"/>
            <a:ext cx="1054100" cy="2921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117600" y="2400300"/>
            <a:ext cx="5905500" cy="2120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600" y="2921000"/>
            <a:ext cx="2946400" cy="10541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397000" y="4838700"/>
            <a:ext cx="7010400" cy="3327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5600" y="5651500"/>
            <a:ext cx="3505200" cy="16637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46200" y="5372100"/>
            <a:ext cx="1460500" cy="1155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01800" y="5651500"/>
            <a:ext cx="723900" cy="5715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92500" y="2565400"/>
            <a:ext cx="8204200" cy="2540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37200" y="3200400"/>
            <a:ext cx="4102100" cy="12700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79800" y="4445000"/>
            <a:ext cx="8280400" cy="3848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37200" y="5397500"/>
            <a:ext cx="4140200" cy="1930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5400000">
            <a:off x="6959600" y="4584700"/>
            <a:ext cx="1282700" cy="7112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7277100" y="4762500"/>
            <a:ext cx="635000" cy="355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63500" y="-63500"/>
            <a:ext cx="4508500" cy="1524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50800" y="508000"/>
            <a:ext cx="2514600" cy="8128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70800" y="1016000"/>
            <a:ext cx="2349500" cy="6223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026400" y="50800"/>
            <a:ext cx="29083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00" y="-63500"/>
            <a:ext cx="4508500" cy="152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900" y="50800"/>
            <a:ext cx="2819400" cy="685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203200"/>
            <a:ext cx="11811000" cy="3606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0100" y="1092200"/>
            <a:ext cx="5905500" cy="1803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2100" y="1752600"/>
            <a:ext cx="1384300" cy="292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866900" y="2908300"/>
            <a:ext cx="8305800" cy="4470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200" y="4013200"/>
            <a:ext cx="4152900" cy="22352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3700" y="1803400"/>
            <a:ext cx="11811000" cy="6731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7400" y="3467100"/>
            <a:ext cx="5905500" cy="3365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97700" y="4025900"/>
            <a:ext cx="1562100" cy="647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77200" y="1727200"/>
            <a:ext cx="2578100" cy="673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50800" y="508000"/>
            <a:ext cx="2514600" cy="812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400" y="1244600"/>
            <a:ext cx="4368800" cy="2489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44600"/>
            <a:ext cx="4508500" cy="4432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0" y="-63500"/>
            <a:ext cx="4508500" cy="1524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44600" y="1536700"/>
            <a:ext cx="5905500" cy="2120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900" y="2057400"/>
            <a:ext cx="2946400" cy="1054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2000" y="2565400"/>
            <a:ext cx="11353800" cy="3162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4100" y="3340100"/>
            <a:ext cx="5676900" cy="1574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7400" y="5130800"/>
            <a:ext cx="11341100" cy="276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6800" y="5816600"/>
            <a:ext cx="5664200" cy="13843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7150100" y="5041900"/>
            <a:ext cx="1231900" cy="685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7454900" y="5219700"/>
            <a:ext cx="609600" cy="3429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32000" y="-76200"/>
            <a:ext cx="11366500" cy="4279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64100" y="977900"/>
            <a:ext cx="5676900" cy="2133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31000" y="2667000"/>
            <a:ext cx="2451100" cy="393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82100" y="6515100"/>
            <a:ext cx="876300" cy="4445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7800" y="5448300"/>
            <a:ext cx="4533900" cy="1739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56600" y="2247900"/>
            <a:ext cx="2171700" cy="482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50800" y="508000"/>
            <a:ext cx="2514600" cy="812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04200" y="38100"/>
            <a:ext cx="26543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736600"/>
            <a:ext cx="12954000" cy="775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0" y="2667000"/>
            <a:ext cx="6477000" cy="3886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812150300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35300" y="-215900"/>
            <a:ext cx="12738100" cy="565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1181100"/>
            <a:ext cx="6375400" cy="2832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6300" y="3390900"/>
            <a:ext cx="635000" cy="2489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3500" y="-63500"/>
            <a:ext cx="4508500" cy="1524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0800" y="508000"/>
            <a:ext cx="3733800" cy="812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900" y="6705600"/>
            <a:ext cx="8978900" cy="685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0" y="50800"/>
            <a:ext cx="2971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04644000" y="-2147483648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-5295900"/>
            <a:ext cx="10998200" cy="10998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35500"/>
            <a:ext cx="10820400" cy="2933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422400"/>
            <a:ext cx="4978400" cy="1892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100" y="3378200"/>
            <a:ext cx="2578100" cy="279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" y="5651500"/>
            <a:ext cx="4406900" cy="1092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39900" y="3022600"/>
            <a:ext cx="5041900" cy="544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4500000">
            <a:off x="5727700" y="3213100"/>
            <a:ext cx="5575300" cy="6019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00" y="977900"/>
            <a:ext cx="2362200" cy="609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3500" y="-63500"/>
            <a:ext cx="6096000" cy="152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900" y="1841500"/>
            <a:ext cx="10223500" cy="4457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6400" y="50800"/>
            <a:ext cx="29210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800" y="1257300"/>
            <a:ext cx="5003800" cy="538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3517900"/>
            <a:ext cx="6134100" cy="307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33400" y="1612900"/>
            <a:ext cx="6642100" cy="194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0" y="50800"/>
            <a:ext cx="2628900" cy="685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3500" y="-25400"/>
            <a:ext cx="5283200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7600" y="-3759200"/>
            <a:ext cx="12052300" cy="12052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700" y="3225800"/>
            <a:ext cx="6680200" cy="129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800" y="2247900"/>
            <a:ext cx="5232400" cy="3263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100" y="2730500"/>
            <a:ext cx="4902200" cy="1701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1500" y="3937000"/>
            <a:ext cx="5867400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20800" y="-1066800"/>
            <a:ext cx="7505700" cy="8115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39800"/>
            <a:ext cx="3759200" cy="406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0" y="4279900"/>
            <a:ext cx="3111500" cy="1854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00" y="5219700"/>
            <a:ext cx="1968500" cy="1625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200" y="5892800"/>
            <a:ext cx="2794000" cy="1371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3500" y="-63500"/>
            <a:ext cx="4851400" cy="15240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4300" y="-1079500"/>
            <a:ext cx="7556500" cy="8115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1200" y="939800"/>
            <a:ext cx="3771900" cy="4064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4800" y="4216400"/>
            <a:ext cx="3060700" cy="1905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2800" y="5232400"/>
            <a:ext cx="1968500" cy="1625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30900" y="5918200"/>
            <a:ext cx="3683000" cy="1371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51800" y="76200"/>
            <a:ext cx="28956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6800" y="-266700"/>
            <a:ext cx="7683500" cy="5080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90600"/>
            <a:ext cx="3835400" cy="2540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2870200"/>
            <a:ext cx="8255000" cy="5499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0" y="4229100"/>
            <a:ext cx="4127500" cy="275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5700" y="3771900"/>
            <a:ext cx="355600" cy="355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3500" y="-63500"/>
            <a:ext cx="4851400" cy="1524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1900" y="1282700"/>
            <a:ext cx="5422900" cy="2108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6700" y="5003800"/>
            <a:ext cx="4699000" cy="1346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64500" y="76200"/>
            <a:ext cx="2882900" cy="685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960000">
            <a:off x="6121400" y="5638800"/>
            <a:ext cx="1803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04644000" y="-2147483648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-5295900"/>
            <a:ext cx="10998200" cy="10998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35500"/>
            <a:ext cx="10820400" cy="2933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422400"/>
            <a:ext cx="6502400" cy="1892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0" y="4699000"/>
            <a:ext cx="3111500" cy="2984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4700" y="3378200"/>
            <a:ext cx="2590800" cy="2794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4559300"/>
            <a:ext cx="10693400" cy="2997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0" y="-63500"/>
            <a:ext cx="5283200" cy="152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00" y="76200"/>
            <a:ext cx="2882900" cy="685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508500" y="635000"/>
            <a:ext cx="19723100" cy="4686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" y="1790700"/>
            <a:ext cx="9867900" cy="2336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" y="2070100"/>
            <a:ext cx="3606800" cy="2628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2000" y="2044700"/>
            <a:ext cx="3568700" cy="2667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49700" y="2057400"/>
            <a:ext cx="3530600" cy="2667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78500" y="2044700"/>
            <a:ext cx="3568700" cy="2641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70800" y="2044700"/>
            <a:ext cx="3670300" cy="2667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000" y="4660900"/>
            <a:ext cx="2552700" cy="965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35200" y="4660900"/>
            <a:ext cx="2273300" cy="965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65600" y="4660900"/>
            <a:ext cx="2273300" cy="965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45200" y="4660900"/>
            <a:ext cx="2273300" cy="965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50200" y="4660900"/>
            <a:ext cx="2273300" cy="965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2700" y="5651500"/>
            <a:ext cx="2654300" cy="685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25700" y="5702300"/>
            <a:ext cx="2146300" cy="1435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381500" y="5702300"/>
            <a:ext cx="2032000" cy="1028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61100" y="5702300"/>
            <a:ext cx="2044700" cy="609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51800" y="5702300"/>
            <a:ext cx="218440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863600"/>
            <a:ext cx="4241800" cy="59309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0" y="-1917700"/>
            <a:ext cx="8686800" cy="11671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300" y="965200"/>
            <a:ext cx="4343400" cy="5829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0" y="977900"/>
            <a:ext cx="1587500" cy="158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0200" y="1358900"/>
            <a:ext cx="787400" cy="787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2700" y="977900"/>
            <a:ext cx="1587500" cy="1587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6400" y="1358900"/>
            <a:ext cx="787400" cy="7874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5400" y="965200"/>
            <a:ext cx="1612900" cy="1612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09100" y="1358900"/>
            <a:ext cx="800100" cy="8001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34300" y="2108200"/>
            <a:ext cx="1371600" cy="1943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77200" y="2590800"/>
            <a:ext cx="685800" cy="9779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80500" y="2095500"/>
            <a:ext cx="1295400" cy="2032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98000" y="2590800"/>
            <a:ext cx="647700" cy="10160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99200" y="2324100"/>
            <a:ext cx="1536700" cy="1587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80200" y="2705100"/>
            <a:ext cx="774700" cy="7874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2700" y="3594100"/>
            <a:ext cx="1587500" cy="1587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26400" y="3987800"/>
            <a:ext cx="787400" cy="7874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27700" y="3619500"/>
            <a:ext cx="2717800" cy="1498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00800" y="3987800"/>
            <a:ext cx="1358900" cy="7493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902700" y="3594100"/>
            <a:ext cx="1574800" cy="15875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283700" y="3987800"/>
            <a:ext cx="787400" cy="7874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32700" y="4876800"/>
            <a:ext cx="1587500" cy="12573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026400" y="5194300"/>
            <a:ext cx="787400" cy="6350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210300" y="4851400"/>
            <a:ext cx="1727200" cy="13970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42100" y="5194300"/>
            <a:ext cx="863600" cy="6985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928100" y="4724400"/>
            <a:ext cx="1587500" cy="15875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321800" y="5118100"/>
            <a:ext cx="787400" cy="7874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-63500" y="-63500"/>
            <a:ext cx="5283200" cy="15240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051800" y="76200"/>
            <a:ext cx="2882900" cy="6858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0800" y="825500"/>
            <a:ext cx="1917700" cy="6083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사용자 지정</PresentationFormat>
  <Paragraphs>0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신윤하</cp:lastModifiedBy>
  <cp:revision>3</cp:revision>
  <dcterms:created xsi:type="dcterms:W3CDTF">2006-08-16T00:00:00Z</dcterms:created>
  <dcterms:modified xsi:type="dcterms:W3CDTF">2024-09-10T05:07:08Z</dcterms:modified>
</cp:coreProperties>
</file>